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65" r:id="rId6"/>
    <p:sldId id="263" r:id="rId7"/>
    <p:sldId id="264" r:id="rId8"/>
    <p:sldId id="279" r:id="rId9"/>
    <p:sldId id="267" r:id="rId10"/>
    <p:sldId id="280" r:id="rId11"/>
    <p:sldId id="287" r:id="rId12"/>
    <p:sldId id="288" r:id="rId13"/>
    <p:sldId id="289" r:id="rId14"/>
    <p:sldId id="271" r:id="rId15"/>
    <p:sldId id="285" r:id="rId16"/>
    <p:sldId id="278" r:id="rId17"/>
    <p:sldId id="286" r:id="rId18"/>
    <p:sldId id="277" r:id="rId19"/>
    <p:sldId id="290" r:id="rId20"/>
    <p:sldId id="284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89" autoAdjust="0"/>
  </p:normalViewPr>
  <p:slideViewPr>
    <p:cSldViewPr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21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4220A-AB22-424F-8875-74A53FF02363}" type="datetimeFigureOut">
              <a:rPr lang="en-US" smtClean="0"/>
              <a:pPr/>
              <a:t>15-Jan-16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38BF6-4A5C-4B1B-9785-CA65CF06A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4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38BF6-4A5C-4B1B-9785-CA65CF06AC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38BF6-4A5C-4B1B-9785-CA65CF06AC8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2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1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0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3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7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0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1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0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2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4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293"/>
            <a:ext cx="8915400" cy="6719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362200"/>
            <a:ext cx="8153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5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5000"/>
                <a:lumOff val="95000"/>
              </a:schemeClr>
            </a:gs>
            <a:gs pos="15000">
              <a:schemeClr val="accent1">
                <a:lumMod val="45000"/>
                <a:lumOff val="5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" y="228600"/>
            <a:ext cx="5120640" cy="32004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79439" y="495300"/>
            <a:ext cx="3352800" cy="266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atin typeface="NikoshBAN"/>
              </a:rPr>
              <a:t>গ্রাফিক্স</a:t>
            </a:r>
            <a:endParaRPr lang="en-US" sz="5400" b="1" dirty="0"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86200"/>
            <a:ext cx="8821994" cy="2819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1600"/>
            <a:ext cx="6934200" cy="347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69342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3574014">
            <a:off x="6920330" y="3240973"/>
            <a:ext cx="251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latin typeface="NikoshBAN"/>
              </a:rPr>
              <a:t>গ্রফিক্স ডিজাইন</a:t>
            </a:r>
            <a:endParaRPr lang="en-US" b="1" dirty="0">
              <a:solidFill>
                <a:srgbClr val="C0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714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5108" y="1789020"/>
            <a:ext cx="5737413" cy="3962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01513"/>
            <a:ext cx="4572000" cy="5737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2" y="228600"/>
            <a:ext cx="251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latin typeface="NikoshBAN"/>
              </a:rPr>
              <a:t>গ্রফিক্স ডিজাইন</a:t>
            </a:r>
            <a:endParaRPr lang="en-US" b="1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1800" y="228600"/>
            <a:ext cx="2895598" cy="52322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5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7400" y="457200"/>
            <a:ext cx="5486400" cy="1524000"/>
          </a:xfrm>
          <a:prstGeom prst="roundRect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5600" y="67687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2060"/>
                </a:solidFill>
                <a:latin typeface="NikoshBAN"/>
              </a:rPr>
              <a:t>জোড়া কাজ</a:t>
            </a:r>
            <a:endParaRPr lang="en-US" sz="20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6670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600" b="1" dirty="0" err="1" smtClean="0">
                <a:latin typeface="NikoshBAN"/>
              </a:rPr>
              <a:t>গ্রাফিক্স</a:t>
            </a:r>
            <a:r>
              <a:rPr lang="en-US" sz="6600" b="1" dirty="0" smtClean="0">
                <a:latin typeface="NikoshBAN"/>
              </a:rPr>
              <a:t> </a:t>
            </a:r>
            <a:r>
              <a:rPr lang="en-US" sz="6600" b="1" dirty="0" err="1">
                <a:latin typeface="NikoshBAN"/>
              </a:rPr>
              <a:t>ডিজাই</a:t>
            </a:r>
            <a:r>
              <a:rPr lang="bn-IN" sz="5400" b="1" dirty="0">
                <a:latin typeface="NikoshBAN"/>
              </a:rPr>
              <a:t>ন</a:t>
            </a:r>
            <a:r>
              <a:rPr lang="en-US" sz="6600" b="1" dirty="0">
                <a:latin typeface="NikoshBAN"/>
              </a:rPr>
              <a:t> </a:t>
            </a:r>
            <a:r>
              <a:rPr lang="en-US" sz="6600" b="1" dirty="0" err="1">
                <a:latin typeface="NikoshBAN"/>
              </a:rPr>
              <a:t>বলতে</a:t>
            </a:r>
            <a:r>
              <a:rPr lang="en-US" sz="6600" b="1" dirty="0">
                <a:latin typeface="NikoshBAN"/>
              </a:rPr>
              <a:t> </a:t>
            </a:r>
            <a:r>
              <a:rPr lang="en-US" sz="6600" b="1" dirty="0" err="1">
                <a:latin typeface="NikoshBAN"/>
              </a:rPr>
              <a:t>কি</a:t>
            </a:r>
            <a:r>
              <a:rPr lang="bn-IN" sz="6600" b="1" dirty="0">
                <a:latin typeface="NikoshBAN"/>
              </a:rPr>
              <a:t> </a:t>
            </a:r>
            <a:r>
              <a:rPr lang="bn-IN" sz="5400" b="1" dirty="0" smtClean="0">
                <a:latin typeface="NikoshBAN"/>
              </a:rPr>
              <a:t>বুঝ ?</a:t>
            </a:r>
            <a:endParaRPr lang="en-US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34682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2436"/>
            <a:ext cx="7924800" cy="57649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81400" y="5982385"/>
            <a:ext cx="2209800" cy="799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6164759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2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02436"/>
            <a:ext cx="8001000" cy="576496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67216" y="5967736"/>
            <a:ext cx="2362200" cy="811282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60270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52400"/>
            <a:ext cx="7924800" cy="5486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0" y="5812110"/>
            <a:ext cx="2590800" cy="822110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586477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68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8153400" cy="5562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48000" y="5812110"/>
            <a:ext cx="2514600" cy="822110"/>
          </a:xfrm>
          <a:prstGeom prst="roundRect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6019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/>
              </a:rPr>
              <a:t>বিজ্ঞাপন</a:t>
            </a:r>
            <a:endParaRPr lang="en-US" sz="32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491896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14966" y="5715000"/>
            <a:ext cx="4262034" cy="990600"/>
          </a:xfrm>
          <a:prstGeom prst="roundRec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685800" y="172136"/>
            <a:ext cx="7696200" cy="539046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7727" y="5948689"/>
            <a:ext cx="3345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arkisim" panose="020E0502050101010101" pitchFamily="34" charset="-79"/>
              </a:rPr>
              <a:t>ডিজিটাল শ্রেনি কক্ষ</a:t>
            </a:r>
            <a:endParaRPr lang="en-US" sz="3200" dirty="0">
              <a:latin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4944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943100" y="2362200"/>
            <a:ext cx="4876800" cy="1752600"/>
          </a:xfrm>
          <a:prstGeom prst="verticalScroll">
            <a:avLst/>
          </a:prstGeom>
          <a:solidFill>
            <a:schemeClr val="tx1">
              <a:lumMod val="50000"/>
              <a:lumOff val="5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/>
              <a:t>পাঠ সম্পর্কে</a:t>
            </a:r>
            <a:endParaRPr lang="en-US" b="1" dirty="0"/>
          </a:p>
        </p:txBody>
      </p:sp>
      <p:sp>
        <p:nvSpPr>
          <p:cNvPr id="4" name="24-Point Star 3"/>
          <p:cNvSpPr/>
          <p:nvPr/>
        </p:nvSpPr>
        <p:spPr>
          <a:xfrm>
            <a:off x="2438400" y="36871"/>
            <a:ext cx="3886200" cy="1981200"/>
          </a:xfrm>
          <a:prstGeom prst="star24">
            <a:avLst/>
          </a:prstGeom>
          <a:solidFill>
            <a:schemeClr val="bg1">
              <a:lumMod val="6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/>
              <a:t>এখন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762000" y="4520380"/>
            <a:ext cx="7239000" cy="1804219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/>
              <a:t>আমি মিনি লেকচার দেব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676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228600"/>
            <a:ext cx="3657600" cy="1295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0" y="466635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828800"/>
            <a:ext cx="8382000" cy="487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27615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IN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ICT)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রাংপানি ক্যাপ্টেন রশিদ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উচ্চ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বাইলঃ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০১৭৪০৫৯৬৭৪২</a:t>
            </a: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nalamsylbd@gmail.com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+mj-lt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10200" y="1904999"/>
            <a:ext cx="3200400" cy="304800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" y="2133600"/>
            <a:ext cx="3810000" cy="1066799"/>
          </a:xfrm>
          <a:prstGeom prst="roundRect">
            <a:avLst/>
          </a:prstGeom>
          <a:solidFill>
            <a:srgbClr val="00B050"/>
          </a:solidFill>
          <a:ln w="76200"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নুরুল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আলম</a:t>
            </a:r>
            <a:endParaRPr lang="bn-BD" sz="54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685800"/>
            <a:ext cx="3505200" cy="1143000"/>
          </a:xfrm>
          <a:prstGeom prst="round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78182" y="893802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124200"/>
            <a:ext cx="8610600" cy="1754326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bn-IN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প্রয়োগের </a:t>
            </a:r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ক্ষেত্রগুলো কী কী লেখ ?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8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90800" y="-49223"/>
            <a:ext cx="4038600" cy="1371600"/>
          </a:xfrm>
          <a:prstGeom prst="horizontalScroll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62300" y="128745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057400"/>
            <a:ext cx="8458200" cy="449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0"/>
            <a:ext cx="7924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(১) মাল্টিমিডিয়া ভিত্তিক দুটি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পেশার 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 লিখ</a:t>
            </a:r>
            <a:r>
              <a:rPr lang="bn-IN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 smtClean="0">
              <a:solidFill>
                <a:srgbClr val="002060"/>
              </a:solidFill>
              <a:latin typeface="+mj-lt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002060"/>
                </a:solidFill>
                <a:cs typeface="NikoshBAN" pitchFamily="2" charset="0"/>
              </a:rPr>
              <a:t>(৪)মাল্টিমিডিয়ার </a:t>
            </a:r>
            <a:r>
              <a:rPr lang="bn-BD" sz="4400" b="1" dirty="0">
                <a:solidFill>
                  <a:srgbClr val="002060"/>
                </a:solidFill>
                <a:cs typeface="NikoshBAN" pitchFamily="2" charset="0"/>
              </a:rPr>
              <a:t>ব্যবহার </a:t>
            </a:r>
            <a:r>
              <a:rPr lang="bn-BD" sz="4400" b="1" dirty="0" smtClean="0">
                <a:solidFill>
                  <a:srgbClr val="002060"/>
                </a:solidFill>
                <a:cs typeface="NikoshBAN" pitchFamily="2" charset="0"/>
              </a:rPr>
              <a:t>কিভাবে</a:t>
            </a:r>
            <a:r>
              <a:rPr lang="en-US" sz="4400" b="1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NikoshBAN" pitchFamily="2" charset="0"/>
              </a:rPr>
              <a:t>বিভিন্ন</a:t>
            </a:r>
            <a:r>
              <a:rPr lang="en-US" sz="4400" b="1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NikoshBAN" pitchFamily="2" charset="0"/>
              </a:rPr>
              <a:t>ক্ষেত্রকে</a:t>
            </a:r>
            <a:r>
              <a:rPr lang="bn-BD" sz="4400" b="1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cs typeface="NikoshBAN" pitchFamily="2" charset="0"/>
              </a:rPr>
              <a:t>আকর্ষণীয় করে </a:t>
            </a:r>
            <a:r>
              <a:rPr lang="bn-BD" sz="4400" b="1" dirty="0" smtClean="0">
                <a:solidFill>
                  <a:srgbClr val="002060"/>
                </a:solidFill>
                <a:cs typeface="NikoshBAN" pitchFamily="2" charset="0"/>
              </a:rPr>
              <a:t>তু</a:t>
            </a:r>
            <a:r>
              <a:rPr lang="en-US" sz="4400" b="1" dirty="0" err="1" smtClean="0">
                <a:solidFill>
                  <a:srgbClr val="002060"/>
                </a:solidFill>
                <a:cs typeface="NikoshBAN" pitchFamily="2" charset="0"/>
              </a:rPr>
              <a:t>লে</a:t>
            </a:r>
            <a:r>
              <a:rPr lang="bn-BD" sz="4400" b="1" dirty="0" smtClean="0">
                <a:solidFill>
                  <a:srgbClr val="002060"/>
                </a:solidFill>
                <a:cs typeface="NikoshBAN" pitchFamily="2" charset="0"/>
              </a:rPr>
              <a:t> বর্ণনা কর।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4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04800" y="381000"/>
            <a:ext cx="3048000" cy="13716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51301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4191000"/>
            <a:ext cx="8229600" cy="1828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457075"/>
            <a:ext cx="7696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মাল্টিমিডিয়ার ব্যবহারের দশটি সুফল লিখ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651301"/>
            <a:ext cx="4495800" cy="285389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613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571250">
            <a:off x="2861758" y="1270630"/>
            <a:ext cx="4343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i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3518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3600" y="0"/>
            <a:ext cx="3505200" cy="18288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598438"/>
            <a:ext cx="30480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828800"/>
            <a:ext cx="8686800" cy="4724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2971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928842"/>
            <a:ext cx="853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তথ্য ও যোগাযোগ প্রযুক্তি(</a:t>
            </a:r>
            <a:r>
              <a:rPr lang="en-US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ICT)</a:t>
            </a:r>
            <a:endParaRPr lang="bn-BD" sz="48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অধ্যায়ের নামঃ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ঞ্চম</a:t>
            </a:r>
            <a:endParaRPr lang="bn-BD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সংখ্যাঃ ৪০ জন</a:t>
            </a:r>
            <a:endParaRPr lang="bn-IN" sz="4800" b="1" dirty="0" smtClean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৫০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IN" sz="4800" b="1" dirty="0" smtClean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১</a:t>
            </a:r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/১০/২০১৫ ইং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457200"/>
            <a:ext cx="3733800" cy="5943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343400" y="533400"/>
            <a:ext cx="4114800" cy="5791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329750"/>
              </p:ext>
            </p:extLst>
          </p:nvPr>
        </p:nvGraphicFramePr>
        <p:xfrm>
          <a:off x="3657600" y="2657476"/>
          <a:ext cx="13716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657476"/>
                        <a:ext cx="1371600" cy="1157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381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04800"/>
            <a:ext cx="4879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/>
              </a:rPr>
              <a:t>এসো </a:t>
            </a:r>
            <a:r>
              <a:rPr lang="bn-IN" sz="3600" b="1" dirty="0">
                <a:solidFill>
                  <a:srgbClr val="002060"/>
                </a:solidFill>
                <a:latin typeface="NikoshBAN"/>
              </a:rPr>
              <a:t>একটা ভিডিও দেখি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68069"/>
            <a:ext cx="4953000" cy="64633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3200400"/>
            <a:ext cx="8610600" cy="2536924"/>
          </a:xfrm>
          <a:prstGeom prst="round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4290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7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bn-IN" sz="7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7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প্রয়োগ</a:t>
            </a:r>
            <a:r>
              <a:rPr lang="bn-IN" sz="7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bn-IN" sz="7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endParaRPr lang="en-US" sz="7200" b="1" i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304800"/>
            <a:ext cx="6324600" cy="1676400"/>
          </a:xfrm>
          <a:prstGeom prst="rect">
            <a:avLst/>
          </a:prstGeom>
          <a:solidFill>
            <a:srgbClr val="00206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bn-IN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25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0" y="0"/>
            <a:ext cx="4191000" cy="1600200"/>
          </a:xfrm>
          <a:prstGeom prst="horizontalScroll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80179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শিখনফল</a:t>
            </a:r>
            <a:endParaRPr lang="en-US" sz="8000" b="1" dirty="0">
              <a:solidFill>
                <a:srgbClr val="0070C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00200"/>
            <a:ext cx="8839200" cy="5105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658" y="1982219"/>
            <a:ext cx="83439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(১) </a:t>
            </a:r>
            <a:r>
              <a:rPr lang="bn-BD" sz="44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মাল্টিমিডিয়ার </a:t>
            </a:r>
            <a:r>
              <a:rPr lang="bn-BD" sz="4400" b="1" dirty="0">
                <a:solidFill>
                  <a:srgbClr val="00B050"/>
                </a:solidFill>
                <a:latin typeface="NikoshBAN"/>
                <a:cs typeface="NikoshBAN" pitchFamily="2" charset="0"/>
              </a:rPr>
              <a:t>ধারনা সংজ্ঞায়িত করতে </a:t>
            </a:r>
            <a:r>
              <a:rPr lang="bn-BD" sz="4400" b="1" dirty="0" smtClean="0">
                <a:solidFill>
                  <a:srgbClr val="00B050"/>
                </a:solidFill>
                <a:latin typeface="NikoshBAN"/>
                <a:cs typeface="NikoshBAN" pitchFamily="2" charset="0"/>
              </a:rPr>
              <a:t>পারবে</a:t>
            </a:r>
            <a:r>
              <a:rPr lang="bn-IN" sz="4800" b="1" dirty="0">
                <a:solidFill>
                  <a:srgbClr val="00B050"/>
                </a:solidFill>
                <a:latin typeface="NikoshBAN"/>
                <a:cs typeface="NikoshBAN" pitchFamily="2" charset="0"/>
              </a:rPr>
              <a:t>।</a:t>
            </a:r>
            <a:endParaRPr lang="bn-BD" sz="4800" b="1" dirty="0">
              <a:solidFill>
                <a:srgbClr val="00B05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984" y="5163624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(</a:t>
            </a:r>
            <a:r>
              <a:rPr lang="en-US" sz="4400" b="1" dirty="0">
                <a:solidFill>
                  <a:srgbClr val="0070C0"/>
                </a:solidFill>
                <a:latin typeface="NikoshBAN"/>
                <a:cs typeface="NikoshBAN" pitchFamily="2" charset="0"/>
              </a:rPr>
              <a:t>৩</a:t>
            </a:r>
            <a:r>
              <a:rPr lang="bn-BD" sz="44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) </a:t>
            </a:r>
            <a:r>
              <a:rPr lang="bn-BD" sz="4400" b="1" dirty="0">
                <a:solidFill>
                  <a:srgbClr val="0070C0"/>
                </a:solidFill>
                <a:latin typeface="NikoshBAN"/>
                <a:cs typeface="NikoshBAN" pitchFamily="2" charset="0"/>
              </a:rPr>
              <a:t>মাল্টিমিডিয়া </a:t>
            </a:r>
            <a:r>
              <a:rPr lang="bn-IN" sz="44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প্রয়োগের ক্ষেত্রগুলো উল্লেখ </a:t>
            </a:r>
            <a:r>
              <a:rPr lang="bn-BD" sz="4400" b="1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070C0"/>
                </a:solidFill>
                <a:latin typeface="NikoshBAN"/>
                <a:cs typeface="NikoshBAN" pitchFamily="2" charset="0"/>
              </a:rPr>
              <a:t>করতে পারবে।</a:t>
            </a:r>
            <a:endParaRPr lang="en-US" sz="4400" b="1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306" y="3670445"/>
            <a:ext cx="80182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/>
              </a:rPr>
              <a:t>(২) </a:t>
            </a:r>
            <a:r>
              <a:rPr lang="en-US" sz="4800" b="1" dirty="0" err="1" smtClean="0">
                <a:latin typeface="NikoshBAN"/>
              </a:rPr>
              <a:t>গ্রাফিক্স</a:t>
            </a:r>
            <a:r>
              <a:rPr lang="en-US" sz="4800" b="1" dirty="0" smtClean="0">
                <a:latin typeface="NikoshBAN"/>
              </a:rPr>
              <a:t> </a:t>
            </a:r>
            <a:r>
              <a:rPr lang="en-US" sz="4800" b="1" dirty="0" err="1" smtClean="0">
                <a:latin typeface="NikoshBAN"/>
              </a:rPr>
              <a:t>ডিজাই</a:t>
            </a:r>
            <a:r>
              <a:rPr lang="bn-IN" sz="4000" b="1" dirty="0">
                <a:latin typeface="NikoshBAN"/>
              </a:rPr>
              <a:t>ন</a:t>
            </a:r>
            <a:r>
              <a:rPr lang="en-US" sz="4800" b="1" dirty="0" smtClean="0">
                <a:latin typeface="NikoshBAN"/>
              </a:rPr>
              <a:t> </a:t>
            </a:r>
            <a:r>
              <a:rPr lang="en-US" sz="4800" b="1" dirty="0" err="1" smtClean="0">
                <a:latin typeface="NikoshBAN"/>
              </a:rPr>
              <a:t>বলতে</a:t>
            </a:r>
            <a:r>
              <a:rPr lang="en-US" sz="4800" b="1" dirty="0" smtClean="0">
                <a:latin typeface="NikoshBAN"/>
              </a:rPr>
              <a:t> </a:t>
            </a:r>
            <a:r>
              <a:rPr lang="en-US" sz="4800" b="1" dirty="0" err="1" smtClean="0">
                <a:latin typeface="NikoshBAN"/>
              </a:rPr>
              <a:t>কি</a:t>
            </a:r>
            <a:r>
              <a:rPr lang="bn-IN" sz="4800" b="1" dirty="0" smtClean="0">
                <a:latin typeface="NikoshBAN"/>
              </a:rPr>
              <a:t> </a:t>
            </a:r>
            <a:r>
              <a:rPr lang="bn-IN" sz="4000" b="1" dirty="0" smtClean="0">
                <a:latin typeface="NikoshBAN"/>
              </a:rPr>
              <a:t>বুঝতে পারবে ।</a:t>
            </a:r>
            <a:endParaRPr lang="en-US" sz="4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428027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152400"/>
            <a:ext cx="4724400" cy="838200"/>
          </a:xfrm>
          <a:prstGeom prst="round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625186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152400"/>
            <a:ext cx="4546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/>
              </a:rPr>
              <a:t>চল একটা ভিডিও দেখি</a:t>
            </a:r>
            <a:endParaRPr lang="en-US" sz="3600" b="1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983017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1676398" y="585831"/>
            <a:ext cx="6248400" cy="2133600"/>
          </a:xfrm>
          <a:prstGeom prst="downArrow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15616" y="969353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4035" y="2895599"/>
            <a:ext cx="6360763" cy="1905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7317" y="3247935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(১) মাল্টিমিডিয়া কী</a:t>
            </a:r>
            <a:r>
              <a:rPr lang="bn-IN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7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37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175</Words>
  <Application>Microsoft Office PowerPoint</Application>
  <PresentationFormat>On-screen Show (4:3)</PresentationFormat>
  <Paragraphs>49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Narkisim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</dc:creator>
  <cp:lastModifiedBy>bijan</cp:lastModifiedBy>
  <cp:revision>223</cp:revision>
  <dcterms:created xsi:type="dcterms:W3CDTF">2006-08-16T00:00:00Z</dcterms:created>
  <dcterms:modified xsi:type="dcterms:W3CDTF">2016-01-15T16:40:37Z</dcterms:modified>
</cp:coreProperties>
</file>